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6" r:id="rId2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31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202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38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088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301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1061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6332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570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873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881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04992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8400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682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30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1277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31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2E10CEB-23DA-427B-935B-DF62E8C6977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70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6B145-4835-4EB4-8867-5E3A8A9766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Break your eating habits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EF282-F83C-4C2D-B41B-6101444FFB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smart solution to over-pollution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ECF2E-D75B-438B-8EB9-FB955EED0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164356"/>
            <a:ext cx="3143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23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8B3AA-B8DD-4920-B3A4-EDA84E92F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97031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dirty="0"/>
              <a:t>The problem: </a:t>
            </a:r>
            <a:br>
              <a:rPr lang="en-GB" sz="2800" dirty="0"/>
            </a:br>
            <a:r>
              <a:rPr lang="en-GB" sz="2800" i="1" dirty="0"/>
              <a:t>Huge</a:t>
            </a:r>
            <a:r>
              <a:rPr lang="en-GB" sz="2800" dirty="0"/>
              <a:t> resource waste</a:t>
            </a:r>
            <a:endParaRPr lang="de-DE" sz="2800" dirty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25AB3D92-9BA5-4722-A103-B5E25A7DB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anchor="t">
            <a:normAutofit/>
          </a:bodyPr>
          <a:lstStyle/>
          <a:p>
            <a:r>
              <a:rPr lang="en-US" sz="2400" dirty="0"/>
              <a:t>The population is growing</a:t>
            </a:r>
          </a:p>
          <a:p>
            <a:r>
              <a:rPr lang="en-US" sz="2400" dirty="0"/>
              <a:t>Our resources are limited</a:t>
            </a:r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2B1BF968-66B3-429B-8F90-9E184D4D3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4" r="10510" b="1"/>
          <a:stretch/>
        </p:blipFill>
        <p:spPr>
          <a:xfrm>
            <a:off x="4619543" y="4748"/>
            <a:ext cx="7572457" cy="68485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73ED54-F1FF-429A-99C0-C0243EE1A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42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BD30EA2-8070-48EC-BC41-2869CA1A9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1F073-5655-4A85-9DC1-7839C66F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GB" sz="3300"/>
              <a:t>The solution:</a:t>
            </a:r>
            <a:br>
              <a:rPr lang="en-GB" sz="3300"/>
            </a:br>
            <a:r>
              <a:rPr lang="en-GB" sz="3300"/>
              <a:t>Raise awareness</a:t>
            </a:r>
            <a:endParaRPr lang="de-DE" sz="33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40D12C-3EB2-43EA-A6B2-81D13251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76B24B6-CE9A-42DC-B14B-2BD6AA609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anchor="t">
            <a:normAutofit/>
          </a:bodyPr>
          <a:lstStyle/>
          <a:p>
            <a:r>
              <a:rPr lang="en-US" sz="2400" dirty="0"/>
              <a:t>People want to do good</a:t>
            </a:r>
          </a:p>
          <a:p>
            <a:r>
              <a:rPr lang="en-US" sz="2400" dirty="0"/>
              <a:t>Give them the opportunity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8878648-8245-40F6-9E53-A1913CB399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636" b="-2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A796071E-2EB3-4DB7-AC56-CCD969349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EE12536A-EF53-4E2D-89C1-CE97BFE27524}"/>
              </a:ext>
            </a:extLst>
          </p:cNvPr>
          <p:cNvSpPr/>
          <p:nvPr/>
        </p:nvSpPr>
        <p:spPr>
          <a:xfrm>
            <a:off x="6096000" y="5914"/>
            <a:ext cx="2754466" cy="1918465"/>
          </a:xfrm>
          <a:prstGeom prst="cloud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What environmental impact does this have?</a:t>
            </a:r>
            <a:endParaRPr lang="de-DE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B2D1C7-FC09-421E-A3E6-DDE6A7146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713" y="99128"/>
            <a:ext cx="1063848" cy="10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6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0572-4217-4242-AF2A-6EDC6A8B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we achieve this?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2244-143D-4B42-98FD-F9288414D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People are inherently lazy</a:t>
            </a:r>
          </a:p>
          <a:p>
            <a:r>
              <a:rPr lang="en-GB" sz="2400" dirty="0"/>
              <a:t>Nobody wants to constantly check their environmental impact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73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B1F1-2C9E-4F70-8118-660DB386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Introducing… </a:t>
            </a:r>
            <a:r>
              <a:rPr lang="en-GB" dirty="0" err="1"/>
              <a:t>BYEh</a:t>
            </a:r>
            <a:r>
              <a:rPr lang="en-GB" dirty="0"/>
              <a:t>!</a:t>
            </a:r>
            <a:br>
              <a:rPr lang="en-GB" dirty="0"/>
            </a:br>
            <a:r>
              <a:rPr lang="en-GB" i="1" dirty="0"/>
              <a:t>Break your eating habits</a:t>
            </a:r>
            <a:endParaRPr lang="de-DE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8F7A2-F0A2-436D-9C00-E716CB2B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Challenge your friends to reduce their environmental impact</a:t>
            </a:r>
          </a:p>
          <a:p>
            <a:r>
              <a:rPr lang="en-GB" sz="2400" dirty="0"/>
              <a:t>They can forward the challenge or create a new one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15478604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 name="1_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1_Wisp</vt:lpstr>
      <vt:lpstr>Break your eating habits</vt:lpstr>
      <vt:lpstr>The problem:  Huge resource waste</vt:lpstr>
      <vt:lpstr>The solution: Raise awareness</vt:lpstr>
      <vt:lpstr>How can we achieve this?</vt:lpstr>
      <vt:lpstr>Introducing… BYEh! Break your eating habits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Break your eating habits</dc:title>
  <dc:creator>Valentin Zieglmeier</dc:creator>
  <cp:lastModifiedBy>Valentin Zieglmeier</cp:lastModifiedBy>
  <cp:revision>2</cp:revision>
  <dcterms:created xsi:type="dcterms:W3CDTF">2018-09-16T03:38:11Z</dcterms:created>
  <dcterms:modified xsi:type="dcterms:W3CDTF">2018-09-16T04:41:28Z</dcterms:modified>
</cp:coreProperties>
</file>